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7775575" cy="1090771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6" userDrawn="1">
          <p15:clr>
            <a:srgbClr val="A4A3A4"/>
          </p15:clr>
        </p15:guide>
        <p15:guide id="2" pos="24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6600"/>
    <a:srgbClr val="FF3300"/>
    <a:srgbClr val="FF66CC"/>
    <a:srgbClr val="000099"/>
    <a:srgbClr val="0000FF"/>
    <a:srgbClr val="FFFF66"/>
    <a:srgbClr val="663300"/>
    <a:srgbClr val="9C308D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9515" autoAdjust="0"/>
  </p:normalViewPr>
  <p:slideViewPr>
    <p:cSldViewPr snapToGrid="0">
      <p:cViewPr varScale="1">
        <p:scale>
          <a:sx n="62" d="100"/>
          <a:sy n="62" d="100"/>
        </p:scale>
        <p:origin x="2251" y="82"/>
      </p:cViewPr>
      <p:guideLst>
        <p:guide orient="horz" pos="3436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6151" cy="496106"/>
          </a:xfrm>
          <a:prstGeom prst="rect">
            <a:avLst/>
          </a:prstGeom>
        </p:spPr>
        <p:txBody>
          <a:bodyPr vert="horz" lIns="86008" tIns="43006" rIns="86008" bIns="43006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055" y="0"/>
            <a:ext cx="2946151" cy="496106"/>
          </a:xfrm>
          <a:prstGeom prst="rect">
            <a:avLst/>
          </a:prstGeom>
        </p:spPr>
        <p:txBody>
          <a:bodyPr vert="horz" lIns="86008" tIns="43006" rIns="86008" bIns="43006" rtlCol="0"/>
          <a:lstStyle>
            <a:lvl1pPr algn="r">
              <a:defRPr sz="1000"/>
            </a:lvl1pPr>
          </a:lstStyle>
          <a:p>
            <a:fld id="{EA4C0380-2DE9-498B-B68D-60B46204BA80}" type="datetimeFigureOut">
              <a:rPr kumimoji="1" lang="ja-JP" altLang="en-US" smtClean="0"/>
              <a:pPr/>
              <a:t>2022/12/13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429031"/>
            <a:ext cx="2946151" cy="496105"/>
          </a:xfrm>
          <a:prstGeom prst="rect">
            <a:avLst/>
          </a:prstGeom>
        </p:spPr>
        <p:txBody>
          <a:bodyPr vert="horz" lIns="86008" tIns="43006" rIns="86008" bIns="43006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055" y="9429031"/>
            <a:ext cx="2946151" cy="496105"/>
          </a:xfrm>
          <a:prstGeom prst="rect">
            <a:avLst/>
          </a:prstGeom>
        </p:spPr>
        <p:txBody>
          <a:bodyPr vert="horz" lIns="86008" tIns="43006" rIns="86008" bIns="43006" rtlCol="0" anchor="b"/>
          <a:lstStyle>
            <a:lvl1pPr algn="r">
              <a:defRPr sz="1000"/>
            </a:lvl1pPr>
          </a:lstStyle>
          <a:p>
            <a:fld id="{78A262EF-70DF-4926-8929-0A60A2E81DC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45658" cy="498054"/>
          </a:xfrm>
          <a:prstGeom prst="rect">
            <a:avLst/>
          </a:prstGeom>
        </p:spPr>
        <p:txBody>
          <a:bodyPr vert="horz" lIns="91394" tIns="45698" rIns="91394" bIns="45698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50" y="3"/>
            <a:ext cx="2945658" cy="498054"/>
          </a:xfrm>
          <a:prstGeom prst="rect">
            <a:avLst/>
          </a:prstGeom>
        </p:spPr>
        <p:txBody>
          <a:bodyPr vert="horz" lIns="91394" tIns="45698" rIns="91394" bIns="45698" rtlCol="0"/>
          <a:lstStyle>
            <a:lvl1pPr algn="r">
              <a:defRPr sz="10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2022/12/13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4" tIns="45698" rIns="91394" bIns="4569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9"/>
            <a:ext cx="5438140" cy="3908613"/>
          </a:xfrm>
          <a:prstGeom prst="rect">
            <a:avLst/>
          </a:prstGeom>
        </p:spPr>
        <p:txBody>
          <a:bodyPr vert="horz" lIns="91394" tIns="45698" rIns="91394" bIns="4569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428588"/>
            <a:ext cx="2945658" cy="498053"/>
          </a:xfrm>
          <a:prstGeom prst="rect">
            <a:avLst/>
          </a:prstGeom>
        </p:spPr>
        <p:txBody>
          <a:bodyPr vert="horz" lIns="91394" tIns="45698" rIns="91394" bIns="45698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50" y="9428588"/>
            <a:ext cx="2945658" cy="498053"/>
          </a:xfrm>
          <a:prstGeom prst="rect">
            <a:avLst/>
          </a:prstGeom>
        </p:spPr>
        <p:txBody>
          <a:bodyPr vert="horz" lIns="91394" tIns="45698" rIns="91394" bIns="45698" rtlCol="0" anchor="b"/>
          <a:lstStyle>
            <a:lvl1pPr algn="r">
              <a:defRPr sz="10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70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9" y="5729077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79" indent="0" algn="ctr">
              <a:buNone/>
              <a:defRPr sz="1702"/>
            </a:lvl2pPr>
            <a:lvl3pPr marL="777558" indent="0" algn="ctr">
              <a:buNone/>
              <a:defRPr sz="1530"/>
            </a:lvl3pPr>
            <a:lvl4pPr marL="1166337" indent="0" algn="ctr">
              <a:buNone/>
              <a:defRPr sz="1361"/>
            </a:lvl4pPr>
            <a:lvl5pPr marL="1555116" indent="0" algn="ctr">
              <a:buNone/>
              <a:defRPr sz="1361"/>
            </a:lvl5pPr>
            <a:lvl6pPr marL="1943895" indent="0" algn="ctr">
              <a:buNone/>
              <a:defRPr sz="1361"/>
            </a:lvl6pPr>
            <a:lvl7pPr marL="2332674" indent="0" algn="ctr">
              <a:buNone/>
              <a:defRPr sz="1361"/>
            </a:lvl7pPr>
            <a:lvl8pPr marL="2721453" indent="0" algn="ctr">
              <a:buNone/>
              <a:defRPr sz="1361"/>
            </a:lvl8pPr>
            <a:lvl9pPr marL="3110232" indent="0" algn="ctr">
              <a:buNone/>
              <a:defRPr sz="136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90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7" y="10109201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5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6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9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90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7" y="10109201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5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7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7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90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7" y="10109201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5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6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9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90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7" y="10109201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5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4" y="2719358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4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79" indent="0">
              <a:buNone/>
              <a:defRPr sz="1702">
                <a:solidFill>
                  <a:schemeClr val="tx1">
                    <a:tint val="75000"/>
                  </a:schemeClr>
                </a:solidFill>
              </a:defRPr>
            </a:lvl2pPr>
            <a:lvl3pPr marL="777558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6337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 marL="1555116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  <a:lvl6pPr marL="1943895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6pPr>
            <a:lvl7pPr marL="2332674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7pPr>
            <a:lvl8pPr marL="2721453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8pPr>
            <a:lvl9pPr marL="3110232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90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7" y="10109201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5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6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3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7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90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7" y="10109201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5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6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79" indent="0">
              <a:buNone/>
              <a:defRPr sz="1702" b="1"/>
            </a:lvl2pPr>
            <a:lvl3pPr marL="777558" indent="0">
              <a:buNone/>
              <a:defRPr sz="1530" b="1"/>
            </a:lvl3pPr>
            <a:lvl4pPr marL="1166337" indent="0">
              <a:buNone/>
              <a:defRPr sz="1361" b="1"/>
            </a:lvl4pPr>
            <a:lvl5pPr marL="1555116" indent="0">
              <a:buNone/>
              <a:defRPr sz="1361" b="1"/>
            </a:lvl5pPr>
            <a:lvl6pPr marL="1943895" indent="0">
              <a:buNone/>
              <a:defRPr sz="1361" b="1"/>
            </a:lvl6pPr>
            <a:lvl7pPr marL="2332674" indent="0">
              <a:buNone/>
              <a:defRPr sz="1361" b="1"/>
            </a:lvl7pPr>
            <a:lvl8pPr marL="2721453" indent="0">
              <a:buNone/>
              <a:defRPr sz="1361" b="1"/>
            </a:lvl8pPr>
            <a:lvl9pPr marL="3110232" indent="0">
              <a:buNone/>
              <a:defRPr sz="136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79" indent="0">
              <a:buNone/>
              <a:defRPr sz="1702" b="1"/>
            </a:lvl2pPr>
            <a:lvl3pPr marL="777558" indent="0">
              <a:buNone/>
              <a:defRPr sz="1530" b="1"/>
            </a:lvl3pPr>
            <a:lvl4pPr marL="1166337" indent="0">
              <a:buNone/>
              <a:defRPr sz="1361" b="1"/>
            </a:lvl4pPr>
            <a:lvl5pPr marL="1555116" indent="0">
              <a:buNone/>
              <a:defRPr sz="1361" b="1"/>
            </a:lvl5pPr>
            <a:lvl6pPr marL="1943895" indent="0">
              <a:buNone/>
              <a:defRPr sz="1361" b="1"/>
            </a:lvl6pPr>
            <a:lvl7pPr marL="2332674" indent="0">
              <a:buNone/>
              <a:defRPr sz="1361" b="1"/>
            </a:lvl7pPr>
            <a:lvl8pPr marL="2721453" indent="0">
              <a:buNone/>
              <a:defRPr sz="1361" b="1"/>
            </a:lvl8pPr>
            <a:lvl9pPr marL="3110232" indent="0">
              <a:buNone/>
              <a:defRPr sz="136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90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7" y="10109201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5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6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90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7" y="10109201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5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90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7" y="10109201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5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6" y="727182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4" y="1570510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6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1"/>
            </a:lvl1pPr>
            <a:lvl2pPr marL="388779" indent="0">
              <a:buNone/>
              <a:defRPr sz="1190"/>
            </a:lvl2pPr>
            <a:lvl3pPr marL="777558" indent="0">
              <a:buNone/>
              <a:defRPr sz="1020"/>
            </a:lvl3pPr>
            <a:lvl4pPr marL="1166337" indent="0">
              <a:buNone/>
              <a:defRPr sz="850"/>
            </a:lvl4pPr>
            <a:lvl5pPr marL="1555116" indent="0">
              <a:buNone/>
              <a:defRPr sz="850"/>
            </a:lvl5pPr>
            <a:lvl6pPr marL="1943895" indent="0">
              <a:buNone/>
              <a:defRPr sz="850"/>
            </a:lvl6pPr>
            <a:lvl7pPr marL="2332674" indent="0">
              <a:buNone/>
              <a:defRPr sz="850"/>
            </a:lvl7pPr>
            <a:lvl8pPr marL="2721453" indent="0">
              <a:buNone/>
              <a:defRPr sz="850"/>
            </a:lvl8pPr>
            <a:lvl9pPr marL="3110232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90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7" y="10109201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5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6" y="727182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4" y="1570510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79" indent="0">
              <a:buNone/>
              <a:defRPr sz="2381"/>
            </a:lvl2pPr>
            <a:lvl3pPr marL="777558" indent="0">
              <a:buNone/>
              <a:defRPr sz="2041"/>
            </a:lvl3pPr>
            <a:lvl4pPr marL="1166337" indent="0">
              <a:buNone/>
              <a:defRPr sz="1702"/>
            </a:lvl4pPr>
            <a:lvl5pPr marL="1555116" indent="0">
              <a:buNone/>
              <a:defRPr sz="1702"/>
            </a:lvl5pPr>
            <a:lvl6pPr marL="1943895" indent="0">
              <a:buNone/>
              <a:defRPr sz="1702"/>
            </a:lvl6pPr>
            <a:lvl7pPr marL="2332674" indent="0">
              <a:buNone/>
              <a:defRPr sz="1702"/>
            </a:lvl7pPr>
            <a:lvl8pPr marL="2721453" indent="0">
              <a:buNone/>
              <a:defRPr sz="1702"/>
            </a:lvl8pPr>
            <a:lvl9pPr marL="3110232" indent="0">
              <a:buNone/>
              <a:defRPr sz="1702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6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1"/>
            </a:lvl1pPr>
            <a:lvl2pPr marL="388779" indent="0">
              <a:buNone/>
              <a:defRPr sz="1190"/>
            </a:lvl2pPr>
            <a:lvl3pPr marL="777558" indent="0">
              <a:buNone/>
              <a:defRPr sz="1020"/>
            </a:lvl3pPr>
            <a:lvl4pPr marL="1166337" indent="0">
              <a:buNone/>
              <a:defRPr sz="850"/>
            </a:lvl4pPr>
            <a:lvl5pPr marL="1555116" indent="0">
              <a:buNone/>
              <a:defRPr sz="850"/>
            </a:lvl5pPr>
            <a:lvl6pPr marL="1943895" indent="0">
              <a:buNone/>
              <a:defRPr sz="850"/>
            </a:lvl6pPr>
            <a:lvl7pPr marL="2332674" indent="0">
              <a:buNone/>
              <a:defRPr sz="850"/>
            </a:lvl7pPr>
            <a:lvl8pPr marL="2721453" indent="0">
              <a:buNone/>
              <a:defRPr sz="850"/>
            </a:lvl8pPr>
            <a:lvl9pPr marL="3110232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90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7" y="10109201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5" y="10109201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332" rtl="0" fontAlgn="base">
        <a:lnSpc>
          <a:spcPct val="90000"/>
        </a:lnSpc>
        <a:spcBef>
          <a:spcPct val="0"/>
        </a:spcBef>
        <a:spcAft>
          <a:spcPct val="0"/>
        </a:spcAft>
        <a:defRPr kumimoji="1" sz="370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332" rtl="0" fontAlgn="base">
        <a:lnSpc>
          <a:spcPct val="90000"/>
        </a:lnSpc>
        <a:spcBef>
          <a:spcPct val="0"/>
        </a:spcBef>
        <a:spcAft>
          <a:spcPct val="0"/>
        </a:spcAft>
        <a:defRPr kumimoji="1" sz="3701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332" rtl="0" fontAlgn="base">
        <a:lnSpc>
          <a:spcPct val="90000"/>
        </a:lnSpc>
        <a:spcBef>
          <a:spcPct val="0"/>
        </a:spcBef>
        <a:spcAft>
          <a:spcPct val="0"/>
        </a:spcAft>
        <a:defRPr kumimoji="1" sz="3701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332" rtl="0" fontAlgn="base">
        <a:lnSpc>
          <a:spcPct val="90000"/>
        </a:lnSpc>
        <a:spcBef>
          <a:spcPct val="0"/>
        </a:spcBef>
        <a:spcAft>
          <a:spcPct val="0"/>
        </a:spcAft>
        <a:defRPr kumimoji="1" sz="3701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332" rtl="0" fontAlgn="base">
        <a:lnSpc>
          <a:spcPct val="90000"/>
        </a:lnSpc>
        <a:spcBef>
          <a:spcPct val="0"/>
        </a:spcBef>
        <a:spcAft>
          <a:spcPct val="0"/>
        </a:spcAft>
        <a:defRPr kumimoji="1" sz="3701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26" algn="l" defTabSz="776332" rtl="0" fontAlgn="base">
        <a:lnSpc>
          <a:spcPct val="90000"/>
        </a:lnSpc>
        <a:spcBef>
          <a:spcPct val="0"/>
        </a:spcBef>
        <a:spcAft>
          <a:spcPct val="0"/>
        </a:spcAft>
        <a:defRPr kumimoji="1" sz="3701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52" algn="l" defTabSz="776332" rtl="0" fontAlgn="base">
        <a:lnSpc>
          <a:spcPct val="90000"/>
        </a:lnSpc>
        <a:spcBef>
          <a:spcPct val="0"/>
        </a:spcBef>
        <a:spcAft>
          <a:spcPct val="0"/>
        </a:spcAft>
        <a:defRPr kumimoji="1" sz="3701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77" algn="l" defTabSz="776332" rtl="0" fontAlgn="base">
        <a:lnSpc>
          <a:spcPct val="90000"/>
        </a:lnSpc>
        <a:spcBef>
          <a:spcPct val="0"/>
        </a:spcBef>
        <a:spcAft>
          <a:spcPct val="0"/>
        </a:spcAft>
        <a:defRPr kumimoji="1" sz="3701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903" algn="l" defTabSz="776332" rtl="0" fontAlgn="base">
        <a:lnSpc>
          <a:spcPct val="90000"/>
        </a:lnSpc>
        <a:spcBef>
          <a:spcPct val="0"/>
        </a:spcBef>
        <a:spcAft>
          <a:spcPct val="0"/>
        </a:spcAft>
        <a:defRPr kumimoji="1" sz="3701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86" indent="-193686" algn="l" defTabSz="776332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1" kern="1200">
          <a:solidFill>
            <a:schemeClr val="tx1"/>
          </a:solidFill>
          <a:latin typeface="+mn-lt"/>
          <a:ea typeface="+mn-ea"/>
          <a:cs typeface="+mn-cs"/>
        </a:defRPr>
      </a:lvl1pPr>
      <a:lvl2pPr marL="582646" indent="-193686" algn="l" defTabSz="776332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605" indent="-193686" algn="l" defTabSz="776332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564" indent="-193686" algn="l" defTabSz="776332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936" indent="-193686" algn="l" defTabSz="776332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284" indent="-194390" algn="l" defTabSz="777558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7064" indent="-194390" algn="l" defTabSz="777558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843" indent="-194390" algn="l" defTabSz="777558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621" indent="-194390" algn="l" defTabSz="777558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58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779" algn="l" defTabSz="777558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558" algn="l" defTabSz="777558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337" algn="l" defTabSz="777558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6" algn="l" defTabSz="777558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895" algn="l" defTabSz="777558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674" algn="l" defTabSz="777558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453" algn="l" defTabSz="777558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2" algn="l" defTabSz="777558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501A437-961A-C057-87CF-132FC757C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" y="0"/>
            <a:ext cx="7648832" cy="545780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C0F438-111A-80B1-CA34-DCDC0B1342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" y="5453857"/>
            <a:ext cx="7648832" cy="54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48744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b="1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2016-12-21T03:14:00Z</dcterms:created>
  <dcterms:modified xsi:type="dcterms:W3CDTF">2022-12-13T00:14:41Z</dcterms:modified>
</cp:coreProperties>
</file>